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anrope"/>
      <p:regular r:id="rId15"/>
      <p:bold r:id="rId16"/>
    </p:embeddedFont>
    <p:embeddedFont>
      <p:font typeface="Assistan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anrope-regular.fntdata"/><Relationship Id="rId14" Type="http://schemas.openxmlformats.org/officeDocument/2006/relationships/slide" Target="slides/slide9.xml"/><Relationship Id="rId17" Type="http://schemas.openxmlformats.org/officeDocument/2006/relationships/font" Target="fonts/Assistant-regular.fntdata"/><Relationship Id="rId16" Type="http://schemas.openxmlformats.org/officeDocument/2006/relationships/font" Target="fonts/Manrope-bold.fntdata"/><Relationship Id="rId18" Type="http://schemas.openxmlformats.org/officeDocument/2006/relationships/font" Target="fonts/Assistan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368bcfc0a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368bcfc0a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368bcfc0a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368bcfc0a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368bcfc0a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368bcfc0a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368bcfc0a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368bcfc0a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368bcfc0a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368bcfc0a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368bcfc0a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368bcfc0a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368bcfc0a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368bcfc0a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368bcfc0a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368bcfc0a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368bcfc0a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368bcfc0a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100" y="1016250"/>
            <a:ext cx="4263000" cy="24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982800" y="3797875"/>
            <a:ext cx="35217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7606450" y="-8167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-641300" y="3252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717925" y="44034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4291725" y="4063975"/>
            <a:ext cx="39936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5"/>
          <p:cNvSpPr/>
          <p:nvPr/>
        </p:nvSpPr>
        <p:spPr>
          <a:xfrm>
            <a:off x="2857275" y="4459525"/>
            <a:ext cx="1341600" cy="1341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7992100" y="-466550"/>
            <a:ext cx="1676100" cy="1676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713100" y="1127649"/>
            <a:ext cx="77178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/>
          <p:nvPr/>
        </p:nvSpPr>
        <p:spPr>
          <a:xfrm>
            <a:off x="-738200" y="3191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8088925" y="-913625"/>
            <a:ext cx="1893300" cy="18933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144142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3" name="Google Shape;73;p17"/>
          <p:cNvSpPr txBox="1"/>
          <p:nvPr>
            <p:ph idx="2" type="subTitle"/>
          </p:nvPr>
        </p:nvSpPr>
        <p:spPr>
          <a:xfrm>
            <a:off x="144142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3" type="subTitle"/>
          </p:nvPr>
        </p:nvSpPr>
        <p:spPr>
          <a:xfrm>
            <a:off x="502237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5" name="Google Shape;75;p17"/>
          <p:cNvSpPr txBox="1"/>
          <p:nvPr>
            <p:ph idx="4" type="subTitle"/>
          </p:nvPr>
        </p:nvSpPr>
        <p:spPr>
          <a:xfrm>
            <a:off x="502237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/>
          <p:nvPr/>
        </p:nvSpPr>
        <p:spPr>
          <a:xfrm>
            <a:off x="7557450" y="36727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-766125" y="33774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3833575" y="-10856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/>
          <p:nvPr/>
        </p:nvSpPr>
        <p:spPr>
          <a:xfrm>
            <a:off x="4449525" y="-1263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8513525" y="25746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713100" y="1996335"/>
            <a:ext cx="3994500" cy="19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713100" y="1222665"/>
            <a:ext cx="3994500" cy="6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>
            <a:off x="-722050" y="-664150"/>
            <a:ext cx="1708200" cy="17082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/>
          <p:nvPr/>
        </p:nvSpPr>
        <p:spPr>
          <a:xfrm>
            <a:off x="3317550" y="4162275"/>
            <a:ext cx="1924500" cy="1924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713100" y="1274700"/>
            <a:ext cx="5249700" cy="25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0"/>
          <p:cNvSpPr/>
          <p:nvPr/>
        </p:nvSpPr>
        <p:spPr>
          <a:xfrm>
            <a:off x="-754725" y="-6381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3750600" y="39432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4743300" y="2188038"/>
            <a:ext cx="36876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4743300" y="1493863"/>
            <a:ext cx="3687600" cy="6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6" name="Google Shape;96;p21"/>
          <p:cNvSpPr/>
          <p:nvPr/>
        </p:nvSpPr>
        <p:spPr>
          <a:xfrm>
            <a:off x="7208775" y="38395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/>
          <p:nvPr/>
        </p:nvSpPr>
        <p:spPr>
          <a:xfrm>
            <a:off x="3636625" y="-905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/>
          <p:nvPr/>
        </p:nvSpPr>
        <p:spPr>
          <a:xfrm>
            <a:off x="-770475" y="1753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713100" y="3531930"/>
            <a:ext cx="44787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>
                <a:latin typeface="Manrope"/>
                <a:ea typeface="Manrope"/>
                <a:cs typeface="Manrope"/>
                <a:sym typeface="Manrope"/>
              </a:defRPr>
            </a:lvl1pPr>
          </a:lstStyle>
          <a:p/>
        </p:txBody>
      </p:sp>
      <p:sp>
        <p:nvSpPr>
          <p:cNvPr id="101" name="Google Shape;101;p22"/>
          <p:cNvSpPr/>
          <p:nvPr/>
        </p:nvSpPr>
        <p:spPr>
          <a:xfrm>
            <a:off x="-593700" y="2282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/>
          <p:nvPr/>
        </p:nvSpPr>
        <p:spPr>
          <a:xfrm>
            <a:off x="1656725" y="-786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/>
          <p:nvPr/>
        </p:nvSpPr>
        <p:spPr>
          <a:xfrm>
            <a:off x="7316075" y="35362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hasCustomPrompt="1" type="title"/>
          </p:nvPr>
        </p:nvSpPr>
        <p:spPr>
          <a:xfrm>
            <a:off x="1965450" y="1432963"/>
            <a:ext cx="5213100" cy="11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1965450" y="3272913"/>
            <a:ext cx="52131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23"/>
          <p:cNvSpPr/>
          <p:nvPr/>
        </p:nvSpPr>
        <p:spPr>
          <a:xfrm>
            <a:off x="-616725" y="3310800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8041875" y="2595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/>
          <p:nvPr/>
        </p:nvSpPr>
        <p:spPr>
          <a:xfrm>
            <a:off x="2863800" y="-11042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/>
          <p:nvPr/>
        </p:nvSpPr>
        <p:spPr>
          <a:xfrm>
            <a:off x="5789875" y="448882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70593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5" name="Google Shape;115;p25"/>
          <p:cNvSpPr txBox="1"/>
          <p:nvPr>
            <p:ph idx="2" type="subTitle"/>
          </p:nvPr>
        </p:nvSpPr>
        <p:spPr>
          <a:xfrm>
            <a:off x="79383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3" type="subTitle"/>
          </p:nvPr>
        </p:nvSpPr>
        <p:spPr>
          <a:xfrm>
            <a:off x="2662713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7" name="Google Shape;117;p25"/>
          <p:cNvSpPr txBox="1"/>
          <p:nvPr>
            <p:ph idx="4" type="subTitle"/>
          </p:nvPr>
        </p:nvSpPr>
        <p:spPr>
          <a:xfrm>
            <a:off x="2750613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5" type="subTitle"/>
          </p:nvPr>
        </p:nvSpPr>
        <p:spPr>
          <a:xfrm>
            <a:off x="461948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9" name="Google Shape;119;p25"/>
          <p:cNvSpPr txBox="1"/>
          <p:nvPr>
            <p:ph idx="6" type="subTitle"/>
          </p:nvPr>
        </p:nvSpPr>
        <p:spPr>
          <a:xfrm>
            <a:off x="470738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7" type="subTitle"/>
          </p:nvPr>
        </p:nvSpPr>
        <p:spPr>
          <a:xfrm>
            <a:off x="6576262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21" name="Google Shape;121;p25"/>
          <p:cNvSpPr txBox="1"/>
          <p:nvPr>
            <p:ph idx="8" type="subTitle"/>
          </p:nvPr>
        </p:nvSpPr>
        <p:spPr>
          <a:xfrm>
            <a:off x="6664162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9" type="title"/>
          </p:nvPr>
        </p:nvSpPr>
        <p:spPr>
          <a:xfrm>
            <a:off x="105603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hasCustomPrompt="1" idx="13" type="title"/>
          </p:nvPr>
        </p:nvSpPr>
        <p:spPr>
          <a:xfrm>
            <a:off x="3012813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/>
          <p:nvPr>
            <p:ph hasCustomPrompt="1" idx="14" type="title"/>
          </p:nvPr>
        </p:nvSpPr>
        <p:spPr>
          <a:xfrm>
            <a:off x="496958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5" name="Google Shape;125;p25"/>
          <p:cNvSpPr txBox="1"/>
          <p:nvPr>
            <p:ph hasCustomPrompt="1" idx="15" type="title"/>
          </p:nvPr>
        </p:nvSpPr>
        <p:spPr>
          <a:xfrm>
            <a:off x="6926362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/>
          <p:nvPr/>
        </p:nvSpPr>
        <p:spPr>
          <a:xfrm>
            <a:off x="4897000" y="-861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0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4448279" y="2595350"/>
            <a:ext cx="39828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4448279" y="756250"/>
            <a:ext cx="3982800" cy="16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" type="subTitle"/>
          </p:nvPr>
        </p:nvSpPr>
        <p:spPr>
          <a:xfrm>
            <a:off x="2494467" y="2278700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4" name="Google Shape;134;p27"/>
          <p:cNvSpPr txBox="1"/>
          <p:nvPr>
            <p:ph idx="2" type="subTitle"/>
          </p:nvPr>
        </p:nvSpPr>
        <p:spPr>
          <a:xfrm>
            <a:off x="2494467" y="1498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3" type="subTitle"/>
          </p:nvPr>
        </p:nvSpPr>
        <p:spPr>
          <a:xfrm>
            <a:off x="2494467" y="3882875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6" name="Google Shape;136;p27"/>
          <p:cNvSpPr txBox="1"/>
          <p:nvPr>
            <p:ph idx="4" type="subTitle"/>
          </p:nvPr>
        </p:nvSpPr>
        <p:spPr>
          <a:xfrm>
            <a:off x="2494467" y="3095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7"/>
          <p:cNvSpPr/>
          <p:nvPr/>
        </p:nvSpPr>
        <p:spPr>
          <a:xfrm>
            <a:off x="-647250" y="3935350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7902900" y="3901375"/>
            <a:ext cx="1774500" cy="17745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713125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2" type="body"/>
          </p:nvPr>
        </p:nvSpPr>
        <p:spPr>
          <a:xfrm>
            <a:off x="4813500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8"/>
          <p:cNvSpPr/>
          <p:nvPr/>
        </p:nvSpPr>
        <p:spPr>
          <a:xfrm>
            <a:off x="8575050" y="7709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-568950" y="4119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91807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2" type="subTitle"/>
          </p:nvPr>
        </p:nvSpPr>
        <p:spPr>
          <a:xfrm>
            <a:off x="91807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3" type="subTitle"/>
          </p:nvPr>
        </p:nvSpPr>
        <p:spPr>
          <a:xfrm>
            <a:off x="3468450" y="2489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4" type="subTitle"/>
          </p:nvPr>
        </p:nvSpPr>
        <p:spPr>
          <a:xfrm>
            <a:off x="3468450" y="2973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5" type="subTitle"/>
          </p:nvPr>
        </p:nvSpPr>
        <p:spPr>
          <a:xfrm>
            <a:off x="601882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6" type="subTitle"/>
          </p:nvPr>
        </p:nvSpPr>
        <p:spPr>
          <a:xfrm>
            <a:off x="601882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9"/>
          <p:cNvSpPr/>
          <p:nvPr/>
        </p:nvSpPr>
        <p:spPr>
          <a:xfrm>
            <a:off x="8569200" y="2855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5869725" y="-974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-1008775" y="4076700"/>
            <a:ext cx="2142000" cy="21420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6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subTitle"/>
          </p:nvPr>
        </p:nvSpPr>
        <p:spPr>
          <a:xfrm>
            <a:off x="5008203" y="1358991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subTitle"/>
          </p:nvPr>
        </p:nvSpPr>
        <p:spPr>
          <a:xfrm>
            <a:off x="5008203" y="1700691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subTitle"/>
          </p:nvPr>
        </p:nvSpPr>
        <p:spPr>
          <a:xfrm>
            <a:off x="5008203" y="2493389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4" type="subTitle"/>
          </p:nvPr>
        </p:nvSpPr>
        <p:spPr>
          <a:xfrm>
            <a:off x="5008203" y="2835089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5" type="subTitle"/>
          </p:nvPr>
        </p:nvSpPr>
        <p:spPr>
          <a:xfrm>
            <a:off x="5008203" y="3627788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6" type="subTitle"/>
          </p:nvPr>
        </p:nvSpPr>
        <p:spPr>
          <a:xfrm>
            <a:off x="5008203" y="3969488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/>
          <p:nvPr/>
        </p:nvSpPr>
        <p:spPr>
          <a:xfrm>
            <a:off x="2595600" y="4645275"/>
            <a:ext cx="1528500" cy="1528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7220825" y="-1183125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8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" type="subTitle"/>
          </p:nvPr>
        </p:nvSpPr>
        <p:spPr>
          <a:xfrm>
            <a:off x="84387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2" type="subTitle"/>
          </p:nvPr>
        </p:nvSpPr>
        <p:spPr>
          <a:xfrm>
            <a:off x="84387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3" type="subTitle"/>
          </p:nvPr>
        </p:nvSpPr>
        <p:spPr>
          <a:xfrm>
            <a:off x="3468450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4" type="subTitle"/>
          </p:nvPr>
        </p:nvSpPr>
        <p:spPr>
          <a:xfrm>
            <a:off x="3468450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5" type="subTitle"/>
          </p:nvPr>
        </p:nvSpPr>
        <p:spPr>
          <a:xfrm>
            <a:off x="609302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3" name="Google Shape;173;p31"/>
          <p:cNvSpPr txBox="1"/>
          <p:nvPr>
            <p:ph idx="6" type="subTitle"/>
          </p:nvPr>
        </p:nvSpPr>
        <p:spPr>
          <a:xfrm>
            <a:off x="609302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subTitle"/>
          </p:nvPr>
        </p:nvSpPr>
        <p:spPr>
          <a:xfrm>
            <a:off x="10843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7" name="Google Shape;177;p32"/>
          <p:cNvSpPr txBox="1"/>
          <p:nvPr>
            <p:ph idx="2" type="subTitle"/>
          </p:nvPr>
        </p:nvSpPr>
        <p:spPr>
          <a:xfrm>
            <a:off x="10843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3" type="subTitle"/>
          </p:nvPr>
        </p:nvSpPr>
        <p:spPr>
          <a:xfrm>
            <a:off x="59698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9" name="Google Shape;179;p32"/>
          <p:cNvSpPr txBox="1"/>
          <p:nvPr>
            <p:ph idx="4" type="subTitle"/>
          </p:nvPr>
        </p:nvSpPr>
        <p:spPr>
          <a:xfrm>
            <a:off x="59698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5" type="subTitle"/>
          </p:nvPr>
        </p:nvSpPr>
        <p:spPr>
          <a:xfrm>
            <a:off x="10843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81" name="Google Shape;181;p32"/>
          <p:cNvSpPr txBox="1"/>
          <p:nvPr>
            <p:ph idx="6" type="subTitle"/>
          </p:nvPr>
        </p:nvSpPr>
        <p:spPr>
          <a:xfrm>
            <a:off x="10843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2"/>
          <p:cNvSpPr txBox="1"/>
          <p:nvPr>
            <p:ph idx="7" type="subTitle"/>
          </p:nvPr>
        </p:nvSpPr>
        <p:spPr>
          <a:xfrm>
            <a:off x="59698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83" name="Google Shape;183;p32"/>
          <p:cNvSpPr txBox="1"/>
          <p:nvPr>
            <p:ph idx="8" type="subTitle"/>
          </p:nvPr>
        </p:nvSpPr>
        <p:spPr>
          <a:xfrm>
            <a:off x="59698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2"/>
          <p:cNvSpPr/>
          <p:nvPr/>
        </p:nvSpPr>
        <p:spPr>
          <a:xfrm>
            <a:off x="4472500" y="-908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8209225" y="22009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-1237375" y="37583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91807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0" name="Google Shape;190;p33"/>
          <p:cNvSpPr txBox="1"/>
          <p:nvPr>
            <p:ph idx="2" type="subTitle"/>
          </p:nvPr>
        </p:nvSpPr>
        <p:spPr>
          <a:xfrm>
            <a:off x="91807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3" type="subTitle"/>
          </p:nvPr>
        </p:nvSpPr>
        <p:spPr>
          <a:xfrm>
            <a:off x="3468450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33"/>
          <p:cNvSpPr txBox="1"/>
          <p:nvPr>
            <p:ph idx="4" type="subTitle"/>
          </p:nvPr>
        </p:nvSpPr>
        <p:spPr>
          <a:xfrm>
            <a:off x="3468450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3"/>
          <p:cNvSpPr txBox="1"/>
          <p:nvPr>
            <p:ph idx="5" type="subTitle"/>
          </p:nvPr>
        </p:nvSpPr>
        <p:spPr>
          <a:xfrm>
            <a:off x="601882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4" name="Google Shape;194;p33"/>
          <p:cNvSpPr txBox="1"/>
          <p:nvPr>
            <p:ph idx="6" type="subTitle"/>
          </p:nvPr>
        </p:nvSpPr>
        <p:spPr>
          <a:xfrm>
            <a:off x="601882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3"/>
          <p:cNvSpPr txBox="1"/>
          <p:nvPr>
            <p:ph idx="7" type="subTitle"/>
          </p:nvPr>
        </p:nvSpPr>
        <p:spPr>
          <a:xfrm>
            <a:off x="91807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6" name="Google Shape;196;p33"/>
          <p:cNvSpPr txBox="1"/>
          <p:nvPr>
            <p:ph idx="8" type="subTitle"/>
          </p:nvPr>
        </p:nvSpPr>
        <p:spPr>
          <a:xfrm>
            <a:off x="91807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9" type="subTitle"/>
          </p:nvPr>
        </p:nvSpPr>
        <p:spPr>
          <a:xfrm>
            <a:off x="3468450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8" name="Google Shape;198;p33"/>
          <p:cNvSpPr txBox="1"/>
          <p:nvPr>
            <p:ph idx="13" type="subTitle"/>
          </p:nvPr>
        </p:nvSpPr>
        <p:spPr>
          <a:xfrm>
            <a:off x="3468450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4" type="subTitle"/>
          </p:nvPr>
        </p:nvSpPr>
        <p:spPr>
          <a:xfrm>
            <a:off x="601882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00" name="Google Shape;200;p33"/>
          <p:cNvSpPr txBox="1"/>
          <p:nvPr>
            <p:ph idx="15" type="subTitle"/>
          </p:nvPr>
        </p:nvSpPr>
        <p:spPr>
          <a:xfrm>
            <a:off x="601882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3"/>
          <p:cNvSpPr/>
          <p:nvPr/>
        </p:nvSpPr>
        <p:spPr>
          <a:xfrm>
            <a:off x="7751025" y="-952100"/>
            <a:ext cx="2207100" cy="2206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5140100" y="4717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/>
          <p:nvPr/>
        </p:nvSpPr>
        <p:spPr>
          <a:xfrm>
            <a:off x="-1133400" y="1580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7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7981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hasCustomPrompt="1" idx="2" type="title"/>
          </p:nvPr>
        </p:nvSpPr>
        <p:spPr>
          <a:xfrm>
            <a:off x="7981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8" name="Google Shape;208;p34"/>
          <p:cNvSpPr txBox="1"/>
          <p:nvPr>
            <p:ph idx="3" type="subTitle"/>
          </p:nvPr>
        </p:nvSpPr>
        <p:spPr>
          <a:xfrm>
            <a:off x="34428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hasCustomPrompt="1" idx="4" type="title"/>
          </p:nvPr>
        </p:nvSpPr>
        <p:spPr>
          <a:xfrm>
            <a:off x="34428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0" name="Google Shape;210;p34"/>
          <p:cNvSpPr txBox="1"/>
          <p:nvPr>
            <p:ph idx="5" type="subTitle"/>
          </p:nvPr>
        </p:nvSpPr>
        <p:spPr>
          <a:xfrm>
            <a:off x="60875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hasCustomPrompt="1" idx="6" type="title"/>
          </p:nvPr>
        </p:nvSpPr>
        <p:spPr>
          <a:xfrm>
            <a:off x="60875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2" name="Google Shape;212;p34"/>
          <p:cNvSpPr txBox="1"/>
          <p:nvPr>
            <p:ph idx="7" type="subTitle"/>
          </p:nvPr>
        </p:nvSpPr>
        <p:spPr>
          <a:xfrm>
            <a:off x="7981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8" type="subTitle"/>
          </p:nvPr>
        </p:nvSpPr>
        <p:spPr>
          <a:xfrm>
            <a:off x="34428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4"/>
          <p:cNvSpPr txBox="1"/>
          <p:nvPr>
            <p:ph idx="9" type="subTitle"/>
          </p:nvPr>
        </p:nvSpPr>
        <p:spPr>
          <a:xfrm>
            <a:off x="60875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6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713100" y="1314138"/>
            <a:ext cx="4269000" cy="16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17" name="Google Shape;217;p35"/>
          <p:cNvSpPr txBox="1"/>
          <p:nvPr>
            <p:ph idx="1" type="subTitle"/>
          </p:nvPr>
        </p:nvSpPr>
        <p:spPr>
          <a:xfrm>
            <a:off x="713112" y="3052363"/>
            <a:ext cx="33081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/>
          <p:nvPr/>
        </p:nvSpPr>
        <p:spPr>
          <a:xfrm>
            <a:off x="-734531" y="3561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13125" y="1441338"/>
            <a:ext cx="32793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713100" y="2229762"/>
            <a:ext cx="32793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6"/>
          <p:cNvSpPr/>
          <p:nvPr/>
        </p:nvSpPr>
        <p:spPr>
          <a:xfrm>
            <a:off x="-520150" y="-554697"/>
            <a:ext cx="1656900" cy="16569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3060700" y="4029525"/>
            <a:ext cx="1872600" cy="1872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713100" y="1356250"/>
            <a:ext cx="77178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37"/>
          <p:cNvSpPr/>
          <p:nvPr/>
        </p:nvSpPr>
        <p:spPr>
          <a:xfrm>
            <a:off x="8059925" y="-5813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/>
          <p:nvPr/>
        </p:nvSpPr>
        <p:spPr>
          <a:xfrm>
            <a:off x="-1084075" y="22520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5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1" type="subTitle"/>
          </p:nvPr>
        </p:nvSpPr>
        <p:spPr>
          <a:xfrm>
            <a:off x="2295450" y="4034025"/>
            <a:ext cx="4553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8"/>
          <p:cNvSpPr/>
          <p:nvPr/>
        </p:nvSpPr>
        <p:spPr>
          <a:xfrm>
            <a:off x="8430900" y="1301000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/>
          <p:nvPr/>
        </p:nvSpPr>
        <p:spPr>
          <a:xfrm>
            <a:off x="1007825" y="-1256575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-436075" y="3769200"/>
            <a:ext cx="1901100" cy="19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7" name="Google Shape;237;p39"/>
          <p:cNvSpPr/>
          <p:nvPr/>
        </p:nvSpPr>
        <p:spPr>
          <a:xfrm>
            <a:off x="7995525" y="-690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>
            <a:off x="-1100175" y="25717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4572000" y="646019"/>
            <a:ext cx="38715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" type="subTitle"/>
          </p:nvPr>
        </p:nvSpPr>
        <p:spPr>
          <a:xfrm>
            <a:off x="5167650" y="1587319"/>
            <a:ext cx="2680200" cy="1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0"/>
          <p:cNvSpPr txBox="1"/>
          <p:nvPr/>
        </p:nvSpPr>
        <p:spPr>
          <a:xfrm>
            <a:off x="4809300" y="3576398"/>
            <a:ext cx="33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3" name="Google Shape;243;p40"/>
          <p:cNvSpPr/>
          <p:nvPr/>
        </p:nvSpPr>
        <p:spPr>
          <a:xfrm>
            <a:off x="8317925" y="1710300"/>
            <a:ext cx="1766400" cy="1766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/>
          <p:nvPr/>
        </p:nvSpPr>
        <p:spPr>
          <a:xfrm>
            <a:off x="-388675" y="4086225"/>
            <a:ext cx="1601700" cy="16017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/>
          <p:nvPr/>
        </p:nvSpPr>
        <p:spPr>
          <a:xfrm>
            <a:off x="-921525" y="-984975"/>
            <a:ext cx="2140800" cy="2140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/>
          <p:nvPr/>
        </p:nvSpPr>
        <p:spPr>
          <a:xfrm>
            <a:off x="7870425" y="40034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/>
          <p:nvPr/>
        </p:nvSpPr>
        <p:spPr>
          <a:xfrm>
            <a:off x="1549350" y="4498350"/>
            <a:ext cx="1531500" cy="1531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/>
          <p:nvPr/>
        </p:nvSpPr>
        <p:spPr>
          <a:xfrm>
            <a:off x="6656650" y="-54037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7460475" y="-880025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2"/>
          <p:cNvSpPr/>
          <p:nvPr/>
        </p:nvSpPr>
        <p:spPr>
          <a:xfrm>
            <a:off x="-607200" y="2174050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2"/>
          <p:cNvSpPr/>
          <p:nvPr/>
        </p:nvSpPr>
        <p:spPr>
          <a:xfrm>
            <a:off x="6589975" y="4498350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VjgYi8jEvDF-tebj1-pVRf8wah16LtFH/view" TargetMode="External"/><Relationship Id="rId4" Type="http://schemas.openxmlformats.org/officeDocument/2006/relationships/image" Target="../media/image17.jpg"/><Relationship Id="rId9" Type="http://schemas.openxmlformats.org/officeDocument/2006/relationships/hyperlink" Target="http://drive.google.com/file/d/1-do2blqnOd6bOBqamKmkBA3SqKzOA0nH/view" TargetMode="External"/><Relationship Id="rId5" Type="http://schemas.openxmlformats.org/officeDocument/2006/relationships/hyperlink" Target="http://drive.google.com/file/d/1-HF-M-Nglu4wxd0xzYgPwDngIv9Lqvhv/view" TargetMode="External"/><Relationship Id="rId6" Type="http://schemas.openxmlformats.org/officeDocument/2006/relationships/image" Target="../media/image15.jpg"/><Relationship Id="rId7" Type="http://schemas.openxmlformats.org/officeDocument/2006/relationships/hyperlink" Target="http://drive.google.com/file/d/1YiooTvap7SxZbvmAcjwze3DIzCevzHsi/view" TargetMode="External"/><Relationship Id="rId8" Type="http://schemas.openxmlformats.org/officeDocument/2006/relationships/image" Target="../media/image1.jpg"/><Relationship Id="rId11" Type="http://schemas.openxmlformats.org/officeDocument/2006/relationships/hyperlink" Target="http://drive.google.com/file/d/1H_iRIZRQw--0y_aifn7mORkYHEVcKOKc/view" TargetMode="External"/><Relationship Id="rId10" Type="http://schemas.openxmlformats.org/officeDocument/2006/relationships/image" Target="../media/image12.jpg"/><Relationship Id="rId12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sgUFhkaYBC-sCio1sZJKqGWaIhHuresd/view" TargetMode="External"/><Relationship Id="rId6" Type="http://schemas.openxmlformats.org/officeDocument/2006/relationships/image" Target="../media/image2.jpg"/><Relationship Id="rId7" Type="http://schemas.openxmlformats.org/officeDocument/2006/relationships/hyperlink" Target="http://drive.google.com/file/d/1GXQ1aSYI_gooYjLuGvlPJ2HhnKWaFcVo/view" TargetMode="External"/><Relationship Id="rId8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KfAsI70Cj8hmJxAbKTBwlASyc81EPyGc/view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://drive.google.com/file/d/10Wzk365-5f5fO-1NIGjINcJgDyvZbj_K/view" TargetMode="External"/><Relationship Id="rId6" Type="http://schemas.openxmlformats.org/officeDocument/2006/relationships/image" Target="../media/image16.jpg"/><Relationship Id="rId7" Type="http://schemas.openxmlformats.org/officeDocument/2006/relationships/hyperlink" Target="http://drive.google.com/file/d/1Gq_mSnqDhP4e0ZIaejMysC8EHtSYGHUm/view" TargetMode="External"/><Relationship Id="rId8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W6ARrBMsSjA_vfWY0WcvYDkozqF6JI1G/view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26.jpg"/><Relationship Id="rId6" Type="http://schemas.openxmlformats.org/officeDocument/2006/relationships/image" Target="../media/image30.jpg"/><Relationship Id="rId7" Type="http://schemas.openxmlformats.org/officeDocument/2006/relationships/hyperlink" Target="http://drive.google.com/file/d/10JaVzPP4jVAxTyj5_Ro5DfEVzz_nVNoS/view" TargetMode="External"/><Relationship Id="rId8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28.jpg"/><Relationship Id="rId5" Type="http://schemas.openxmlformats.org/officeDocument/2006/relationships/image" Target="../media/image27.jpg"/><Relationship Id="rId6" Type="http://schemas.openxmlformats.org/officeDocument/2006/relationships/image" Target="../media/image8.jpg"/><Relationship Id="rId7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jpg"/><Relationship Id="rId5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19L8Oh4qcHWW1zjBgY4rpI4S8YIWanuu/view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drive.google.com/file/d/15duGWKO9BAIpkqbn0_CeDidKYEkdEs0L/view" TargetMode="External"/><Relationship Id="rId6" Type="http://schemas.openxmlformats.org/officeDocument/2006/relationships/image" Target="../media/image23.jpg"/><Relationship Id="rId7" Type="http://schemas.openxmlformats.org/officeDocument/2006/relationships/hyperlink" Target="http://drive.google.com/file/d/1NWzcBKDGZznoyPrtnVPu3CDbgG5n3H2E/view" TargetMode="External"/><Relationship Id="rId8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3" title="Slowmo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575" y="1520925"/>
            <a:ext cx="1667925" cy="29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 title="cachedVide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938" y="1089124"/>
            <a:ext cx="1667925" cy="296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 title="FastboomerangE9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0338" y="1317725"/>
            <a:ext cx="1667925" cy="296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 title="IMG_6279.MO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8125" y="1012925"/>
            <a:ext cx="1667925" cy="296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 title="Armspinfirst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64238" y="1629790"/>
            <a:ext cx="1667925" cy="296527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>
            <p:ph type="title"/>
          </p:nvPr>
        </p:nvSpPr>
        <p:spPr>
          <a:xfrm>
            <a:off x="2401200" y="4595050"/>
            <a:ext cx="434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/>
              <a:t>Spinning Without Electronics</a:t>
            </a:r>
            <a:endParaRPr b="1" sz="1820"/>
          </a:p>
        </p:txBody>
      </p:sp>
      <p:sp>
        <p:nvSpPr>
          <p:cNvPr id="264" name="Google Shape;264;p43"/>
          <p:cNvSpPr txBox="1"/>
          <p:nvPr>
            <p:ph type="title"/>
          </p:nvPr>
        </p:nvSpPr>
        <p:spPr>
          <a:xfrm>
            <a:off x="911600" y="1743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</a:t>
            </a:r>
            <a:r>
              <a:rPr lang="en">
                <a:solidFill>
                  <a:schemeClr val="accent6"/>
                </a:solidFill>
              </a:rPr>
              <a:t>TESTING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32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SYSTEMS </a:t>
            </a:r>
            <a:r>
              <a:rPr lang="en">
                <a:solidFill>
                  <a:schemeClr val="accent6"/>
                </a:solidFill>
              </a:rPr>
              <a:t>SETUP AND TESTING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3442378" y="4724475"/>
            <a:ext cx="24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System Test Pre-Spin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 rotWithShape="1">
          <a:blip r:embed="rId3">
            <a:alphaModFix/>
          </a:blip>
          <a:srcRect b="15761" l="0" r="0" t="0"/>
          <a:stretch/>
        </p:blipFill>
        <p:spPr>
          <a:xfrm>
            <a:off x="330200" y="1113375"/>
            <a:ext cx="1993901" cy="22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 txBox="1"/>
          <p:nvPr/>
        </p:nvSpPr>
        <p:spPr>
          <a:xfrm>
            <a:off x="362050" y="3352806"/>
            <a:ext cx="1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Wiring the Arm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377" y="1850536"/>
            <a:ext cx="1993901" cy="265854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7050225" y="4509081"/>
            <a:ext cx="193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Assembling Lower and Upper Bases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75" name="Google Shape;275;p44" title="IMG_725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601" y="1130000"/>
            <a:ext cx="2055000" cy="365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 title="IMG_7249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02824" y="1129999"/>
            <a:ext cx="2055000" cy="365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5" title="IMG_719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53000"/>
            <a:ext cx="1871875" cy="332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 title="Fastshortarm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4200" y="1253025"/>
            <a:ext cx="1871875" cy="332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 title="First success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6700" y="1490562"/>
            <a:ext cx="3803550" cy="28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32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SYSTEMS</a:t>
            </a:r>
            <a:r>
              <a:rPr lang="en">
                <a:solidFill>
                  <a:schemeClr val="accent6"/>
                </a:solidFill>
              </a:rPr>
              <a:t> TEST SPINNING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282538" y="4533639"/>
            <a:ext cx="1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High Vibrations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6" name="Google Shape;286;p45"/>
          <p:cNvSpPr txBox="1"/>
          <p:nvPr/>
        </p:nvSpPr>
        <p:spPr>
          <a:xfrm>
            <a:off x="2755038" y="4533639"/>
            <a:ext cx="193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Solenoids Not Firing at 400 RPM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6193375" y="4410131"/>
            <a:ext cx="193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Solenoids Firing at 100 RPM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6" title="IMG_728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025" y="219175"/>
            <a:ext cx="3195200" cy="23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 txBox="1"/>
          <p:nvPr>
            <p:ph type="title"/>
          </p:nvPr>
        </p:nvSpPr>
        <p:spPr>
          <a:xfrm>
            <a:off x="311700" y="412950"/>
            <a:ext cx="46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</a:t>
            </a:r>
            <a:r>
              <a:rPr lang="en">
                <a:solidFill>
                  <a:schemeClr val="accent6"/>
                </a:solidFill>
              </a:rPr>
              <a:t>FAILURE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294" name="Google Shape;294;p46"/>
          <p:cNvGrpSpPr/>
          <p:nvPr/>
        </p:nvGrpSpPr>
        <p:grpSpPr>
          <a:xfrm>
            <a:off x="4410242" y="2760600"/>
            <a:ext cx="4605110" cy="2239775"/>
            <a:chOff x="367942" y="2041200"/>
            <a:chExt cx="4605110" cy="2239775"/>
          </a:xfrm>
        </p:grpSpPr>
        <p:pic>
          <p:nvPicPr>
            <p:cNvPr id="295" name="Google Shape;295;p46" title="Battery hole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7942" y="2300675"/>
              <a:ext cx="2272333" cy="1704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46" title="IMG_7286.HEIC"/>
            <p:cNvPicPr preferRelativeResize="0"/>
            <p:nvPr/>
          </p:nvPicPr>
          <p:blipFill rotWithShape="1">
            <a:blip r:embed="rId6">
              <a:alphaModFix/>
            </a:blip>
            <a:srcRect b="7777" l="0" r="0" t="16932"/>
            <a:stretch/>
          </p:blipFill>
          <p:spPr>
            <a:xfrm>
              <a:off x="2806850" y="2067875"/>
              <a:ext cx="2166202" cy="2174577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7" name="Google Shape;297;p46"/>
            <p:cNvSpPr/>
            <p:nvPr/>
          </p:nvSpPr>
          <p:spPr>
            <a:xfrm>
              <a:off x="976559" y="2571750"/>
              <a:ext cx="599100" cy="572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8" name="Google Shape;298;p46"/>
            <p:cNvCxnSpPr/>
            <p:nvPr/>
          </p:nvCxnSpPr>
          <p:spPr>
            <a:xfrm flipH="1" rot="10800000">
              <a:off x="994375" y="2041200"/>
              <a:ext cx="1758600" cy="533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46"/>
            <p:cNvCxnSpPr/>
            <p:nvPr/>
          </p:nvCxnSpPr>
          <p:spPr>
            <a:xfrm>
              <a:off x="1004825" y="3150575"/>
              <a:ext cx="1769100" cy="1130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00" name="Google Shape;300;p46" title="IMG_7283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0302" y="1156975"/>
            <a:ext cx="2024849" cy="359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41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</a:t>
            </a:r>
            <a:r>
              <a:rPr lang="en">
                <a:solidFill>
                  <a:schemeClr val="accent6"/>
                </a:solidFill>
              </a:rPr>
              <a:t>SOLUTION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06" name="Google Shape;306;p47"/>
          <p:cNvSpPr txBox="1"/>
          <p:nvPr/>
        </p:nvSpPr>
        <p:spPr>
          <a:xfrm>
            <a:off x="3363600" y="4521100"/>
            <a:ext cx="24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Wood cover and zipties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07" name="Google Shape;307;p47" title="IMG_6400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025" y="1167266"/>
            <a:ext cx="2515377" cy="3353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12950"/>
            <a:ext cx="65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</a:t>
            </a:r>
            <a:r>
              <a:rPr lang="en">
                <a:solidFill>
                  <a:schemeClr val="accent6"/>
                </a:solidFill>
              </a:rPr>
              <a:t>MADE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13" name="Google Shape;313;p48" title="Chedd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375" y="715502"/>
            <a:ext cx="2256154" cy="17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8"/>
          <p:cNvPicPr preferRelativeResize="0"/>
          <p:nvPr/>
        </p:nvPicPr>
        <p:blipFill rotWithShape="1">
          <a:blip r:embed="rId4">
            <a:alphaModFix/>
          </a:blip>
          <a:srcRect b="21875" l="0" r="0" t="21875"/>
          <a:stretch/>
        </p:blipFill>
        <p:spPr>
          <a:xfrm>
            <a:off x="6644658" y="2505875"/>
            <a:ext cx="2285568" cy="171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8" title="Batma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00" y="1601199"/>
            <a:ext cx="1988301" cy="20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 title="IMG_6231.HEIC"/>
          <p:cNvPicPr preferRelativeResize="0"/>
          <p:nvPr/>
        </p:nvPicPr>
        <p:blipFill rotWithShape="1">
          <a:blip r:embed="rId6">
            <a:alphaModFix/>
          </a:blip>
          <a:srcRect b="2761" l="11386" r="0" t="0"/>
          <a:stretch/>
        </p:blipFill>
        <p:spPr>
          <a:xfrm>
            <a:off x="156750" y="1258326"/>
            <a:ext cx="1988298" cy="290893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8"/>
          <p:cNvSpPr txBox="1"/>
          <p:nvPr/>
        </p:nvSpPr>
        <p:spPr>
          <a:xfrm>
            <a:off x="185800" y="4235306"/>
            <a:ext cx="193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Increased Arm Length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18" name="Google Shape;318;p48"/>
          <p:cNvSpPr txBox="1"/>
          <p:nvPr/>
        </p:nvSpPr>
        <p:spPr>
          <a:xfrm>
            <a:off x="2384038" y="3678431"/>
            <a:ext cx="1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Batman Encoder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6714177" y="4296250"/>
            <a:ext cx="22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8x Stronger Solenoids (200N each)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4724050" y="4078625"/>
            <a:ext cx="15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2 Clamps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(counterweight)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21" name="Google Shape;321;p48" title="IMG_6399.HEIC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6751" y="1601200"/>
            <a:ext cx="1885405" cy="25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9"/>
          <p:cNvPicPr preferRelativeResize="0"/>
          <p:nvPr/>
        </p:nvPicPr>
        <p:blipFill rotWithShape="1">
          <a:blip r:embed="rId3">
            <a:alphaModFix/>
          </a:blip>
          <a:srcRect b="0" l="7340" r="12697" t="8966"/>
          <a:stretch/>
        </p:blipFill>
        <p:spPr>
          <a:xfrm>
            <a:off x="113850" y="1144175"/>
            <a:ext cx="3001274" cy="24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 title="73551988933__7CE77143-8672-49CA-9064-3E43466F9AB9.jpeg"/>
          <p:cNvPicPr preferRelativeResize="0"/>
          <p:nvPr/>
        </p:nvPicPr>
        <p:blipFill rotWithShape="1">
          <a:blip r:embed="rId4">
            <a:alphaModFix/>
          </a:blip>
          <a:srcRect b="16360" l="13134" r="0" t="5544"/>
          <a:stretch/>
        </p:blipFill>
        <p:spPr>
          <a:xfrm>
            <a:off x="3246538" y="1294975"/>
            <a:ext cx="2743849" cy="328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>
            <p:ph type="title"/>
          </p:nvPr>
        </p:nvSpPr>
        <p:spPr>
          <a:xfrm>
            <a:off x="311700" y="412950"/>
            <a:ext cx="65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</a:t>
            </a:r>
            <a:r>
              <a:rPr lang="en">
                <a:solidFill>
                  <a:schemeClr val="accent6"/>
                </a:solidFill>
              </a:rPr>
              <a:t>MADE:</a:t>
            </a:r>
            <a:r>
              <a:rPr lang="en"/>
              <a:t> TABLE</a:t>
            </a:r>
            <a:endParaRPr/>
          </a:p>
        </p:txBody>
      </p:sp>
      <p:pic>
        <p:nvPicPr>
          <p:cNvPr id="329" name="Google Shape;329;p49" title="IMG_6375.jpeg"/>
          <p:cNvPicPr preferRelativeResize="0"/>
          <p:nvPr/>
        </p:nvPicPr>
        <p:blipFill rotWithShape="1">
          <a:blip r:embed="rId5">
            <a:alphaModFix/>
          </a:blip>
          <a:srcRect b="0" l="19190" r="13941" t="17321"/>
          <a:stretch/>
        </p:blipFill>
        <p:spPr>
          <a:xfrm>
            <a:off x="6121800" y="1869875"/>
            <a:ext cx="2926638" cy="27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>
            <a:off x="7841625" y="-511800"/>
            <a:ext cx="1654800" cy="1654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0"/>
          <p:cNvSpPr txBox="1"/>
          <p:nvPr>
            <p:ph type="title"/>
          </p:nvPr>
        </p:nvSpPr>
        <p:spPr>
          <a:xfrm>
            <a:off x="12982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HOME DEPOT RUN</a:t>
            </a:r>
            <a:endParaRPr sz="3400"/>
          </a:p>
        </p:txBody>
      </p:sp>
      <p:sp>
        <p:nvSpPr>
          <p:cNvPr id="336" name="Google Shape;336;p50"/>
          <p:cNvSpPr txBox="1"/>
          <p:nvPr>
            <p:ph idx="4294967295" type="body"/>
          </p:nvPr>
        </p:nvSpPr>
        <p:spPr>
          <a:xfrm>
            <a:off x="4398938" y="3370500"/>
            <a:ext cx="20130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Damian’s Credit Card</a:t>
            </a:r>
            <a:endParaRPr sz="1200"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088" y="1884600"/>
            <a:ext cx="23526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 title="IMG_616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125" y="1142999"/>
            <a:ext cx="2565600" cy="34164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/>
        </p:nvSpPr>
        <p:spPr>
          <a:xfrm>
            <a:off x="1278075" y="4559400"/>
            <a:ext cx="2231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trike="sngStrike">
                <a:solidFill>
                  <a:schemeClr val="lt1"/>
                </a:solidFill>
              </a:rPr>
              <a:t>Wood</a:t>
            </a:r>
            <a:r>
              <a:rPr lang="en" sz="1200">
                <a:solidFill>
                  <a:schemeClr val="lt1"/>
                </a:solidFill>
              </a:rPr>
              <a:t> PVC Run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311700" y="23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ARM </a:t>
            </a:r>
            <a:r>
              <a:rPr lang="en">
                <a:solidFill>
                  <a:schemeClr val="accent6"/>
                </a:solidFill>
              </a:rPr>
              <a:t>SPIN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45" name="Google Shape;345;p51" title="IMG_630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338" y="1643713"/>
            <a:ext cx="2897850" cy="217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 title="Longarmfasterspi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800" y="803875"/>
            <a:ext cx="2167341" cy="385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1094375" y="4743306"/>
            <a:ext cx="1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Long Arm Spin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5257788" y="3965381"/>
            <a:ext cx="1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Long Arm Release</a:t>
            </a:r>
            <a:endParaRPr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49" name="Google Shape;349;p51" title="Releasinglingarm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8200" y="1692176"/>
            <a:ext cx="2768626" cy="2076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Humanoid Robot Pitch Deck by Slidesgo">
  <a:themeElements>
    <a:clrScheme name="Simple Light">
      <a:dk1>
        <a:srgbClr val="000000"/>
      </a:dk1>
      <a:lt1>
        <a:srgbClr val="FFFFFF"/>
      </a:lt1>
      <a:dk2>
        <a:srgbClr val="09152A"/>
      </a:dk2>
      <a:lt2>
        <a:srgbClr val="CCCCCC"/>
      </a:lt2>
      <a:accent1>
        <a:srgbClr val="767676"/>
      </a:accent1>
      <a:accent2>
        <a:srgbClr val="9CFFFF"/>
      </a:accent2>
      <a:accent3>
        <a:srgbClr val="EA5E64"/>
      </a:accent3>
      <a:accent4>
        <a:srgbClr val="FFE366"/>
      </a:accent4>
      <a:accent5>
        <a:srgbClr val="FF9966"/>
      </a:accent5>
      <a:accent6>
        <a:srgbClr val="3C7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